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22"/>
  </p:notesMasterIdLst>
  <p:sldIdLst>
    <p:sldId id="260" r:id="rId2"/>
    <p:sldId id="312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AC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86289" autoAdjust="0"/>
  </p:normalViewPr>
  <p:slideViewPr>
    <p:cSldViewPr snapToGrid="0">
      <p:cViewPr varScale="1">
        <p:scale>
          <a:sx n="84" d="100"/>
          <a:sy n="84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C0454-B7BB-4B59-A31E-3836ABFA5F2B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ACF6D-EDC9-4BD3-AF06-EAFD3A519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6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E448-AC1D-4305-8AE4-ECB184550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4379E-29EB-4C67-91A0-FF62D7160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1DC22-8EA0-4B8A-B10D-F7D823687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EB4C0-1431-47C8-882D-3FD97755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6E182-F4D4-4971-A5B3-EB467D21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3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A1420-3639-4663-B32E-052F84C3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5FBBD-6766-4F2D-96E7-D59B90FA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9DF3-E368-43A3-9D26-98077785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FBD5A-9172-4E19-8957-A36E96FE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71265-9F41-4CBB-A6BC-01FCDCC4B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0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C5477-600C-4D55-82DB-289101CBA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BE52BC-FDD0-45AE-B294-C984D92FA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C9497-53E5-476B-A227-E6405E8B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CEC6-4DB7-4884-9C4A-59766C9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3BBE0-FB42-4FD8-90DD-83C18B5C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5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BFCB-734A-4B04-A5CA-868F750C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0519D-C2B1-4D93-879F-F6F29CBE0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C7C68-9DD5-43C0-94C7-224B5996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9506A-4A98-43A1-A721-4F916A6E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E421F-0F8E-44C2-B711-796D8C0C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7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FAB89-8F17-47E9-9BC8-B6421E70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41CAE-078D-43FA-9E73-1F21E1D8F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B3A01-57EC-4E1F-8C7D-C0AF7CE6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4F7EA-84A1-4153-9FB9-5F38D38B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B5363-8D6C-4CE2-806E-84644952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6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5BDDB-C948-4806-94DB-2842C5FE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1D42A-6F65-4B71-8E01-9EE97F39C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A0EBC-5F98-49A4-8E12-95A054B1F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2D01E-0BA6-4609-8E09-1032B119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A15E2-321A-4CCD-BDF5-F4CFA21FC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71D0D-B27F-4E1B-9604-7BD228C6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2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E961-F3FD-4084-9F45-28D131DE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2D91F-9A0C-4F36-8909-9D2966875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9DB09-7B34-4961-9314-CEA2F64EC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8C388-627A-4384-82F9-7D245BFFA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7167B-0B45-42EE-AC1D-8F2176F1C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4C8A57-BA7A-4651-B373-F3A168A9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448D3-C5D0-45F6-9D98-D7AB4E88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96C6C-6761-4DA1-AA0E-A2A96EB3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58C96-72F8-4B3D-B333-6CFDB776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4CC81E-D098-4B8A-B7BD-D0269884D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D06576-FFDB-450B-8F45-B95D858D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3DFC2-32FC-49E8-9220-CD39438E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3C158-3D9B-4F2F-BA55-A7BAB882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5DFDD-B78F-4018-9D86-75980B4E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29784-C9D8-4ADD-8C13-74C0A6BC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1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D7BB-3DC5-4C94-B900-3CA407B0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34037-D2C0-46CC-9320-97A083F9B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EFAF2-784B-4B33-86E1-B0A9838FB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83D78-C7FA-496E-9A4E-F0404C72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2541A-653C-427B-B0A4-191727FD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BFAE4-2F15-488E-B84E-CBF1866F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6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FF5F-739F-436D-86B4-DA129B2F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30044-C803-4B8B-9E31-5B7B8521C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84B0C-64D1-4496-9FAD-2AE13DA7D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DA3F-8C9C-4007-8B04-357FFC50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977DF-FE67-4898-B62A-5043A1AC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441A9-22D5-4822-AA5D-F5FFD745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3F49F-B8A9-41D4-8785-E9E31662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3BA31-04AA-46E4-8224-8C1212BF8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E30CD-03B9-406B-8BF7-537118BA2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6FFFA-1102-4546-8145-4B97F49F2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A20BA-0208-4342-AFED-8A740EACC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raceanderson-cours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593" y="6024854"/>
            <a:ext cx="9767775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                                                             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909060" cy="584210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pic>
        <p:nvPicPr>
          <p:cNvPr id="8" name="Picture 7" descr="A person holding a baby&#10;&#10;Description automatically generated">
            <a:extLst>
              <a:ext uri="{FF2B5EF4-FFF2-40B4-BE49-F238E27FC236}">
                <a16:creationId xmlns:a16="http://schemas.microsoft.com/office/drawing/2014/main" id="{3ED885D0-530D-4632-89F7-89643676E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60" y="0"/>
            <a:ext cx="8282940" cy="5842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049" y="1"/>
            <a:ext cx="8203970" cy="7617044"/>
          </a:xfr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br>
              <a:rPr lang="en-GB" sz="6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sz="4000" b="1" dirty="0"/>
            </a:br>
            <a:br>
              <a:rPr lang="en-GB" b="1" dirty="0">
                <a:solidFill>
                  <a:schemeClr val="bg1"/>
                </a:solidFill>
                <a:highlight>
                  <a:srgbClr val="000080"/>
                </a:highlight>
              </a:rPr>
            </a:br>
            <a:br>
              <a:rPr lang="en-GB" b="1" dirty="0"/>
            </a:b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ADA6C-F17D-4641-B197-BAF27A8CAD9A}"/>
              </a:ext>
            </a:extLst>
          </p:cNvPr>
          <p:cNvSpPr txBox="1"/>
          <p:nvPr/>
        </p:nvSpPr>
        <p:spPr>
          <a:xfrm>
            <a:off x="5052061" y="4517667"/>
            <a:ext cx="6509346" cy="1200329"/>
          </a:xfrm>
          <a:prstGeom prst="rect">
            <a:avLst/>
          </a:prstGeom>
          <a:solidFill>
            <a:srgbClr val="C60A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highlight>
                  <a:srgbClr val="FF00FF"/>
                </a:highlight>
              </a:rPr>
              <a:t>MODULE 1. LESSON 7. 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highlight>
                  <a:srgbClr val="FF00FF"/>
                </a:highlight>
              </a:rPr>
              <a:t>SUMMARY &amp; REFLECTION.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52B56-3810-484F-BCE2-560FF3D46D66}"/>
              </a:ext>
            </a:extLst>
          </p:cNvPr>
          <p:cNvSpPr txBox="1"/>
          <p:nvPr/>
        </p:nvSpPr>
        <p:spPr>
          <a:xfrm flipH="1">
            <a:off x="3909060" y="-2"/>
            <a:ext cx="8282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highlight>
                  <a:srgbClr val="FF00FF"/>
                </a:highlight>
              </a:rPr>
              <a:t>  LEGENDARY LOVE. HOW TO KEEP THE FIRE OF LOVE BURNING FOR LIFE.</a:t>
            </a:r>
          </a:p>
        </p:txBody>
      </p:sp>
    </p:spTree>
    <p:extLst>
      <p:ext uri="{BB962C8B-B14F-4D97-AF65-F5344CB8AC3E}">
        <p14:creationId xmlns:p14="http://schemas.microsoft.com/office/powerpoint/2010/main" val="2232380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0065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1389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245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888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2775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723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3507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89630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79062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766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3375" y="1641190"/>
            <a:ext cx="7784360" cy="2870923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3200" b="1" dirty="0"/>
              <a:t>Congratulations! You’ve made it through Module 1. 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/>
              <a:t>Your progress demonstrates your commitment to yourself and to your relationship.</a:t>
            </a:r>
            <a:br>
              <a:rPr lang="en-GB" sz="3200" b="1" dirty="0"/>
            </a:b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55853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2462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879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008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975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4216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412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399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0F1B-C128-4BC5-A875-9BE3E60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060" y="758279"/>
            <a:ext cx="7784360" cy="4650104"/>
          </a:xfrm>
          <a:noFill/>
        </p:spPr>
        <p:txBody>
          <a:bodyPr>
            <a:norm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CBE2-AB39-41A7-9FF3-AC5F647D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2031" y="6024853"/>
            <a:ext cx="12075886" cy="6400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Copyright © 2020. Dr Grace Anderson. </a:t>
            </a:r>
            <a:r>
              <a:rPr lang="en-GB" b="1" dirty="0">
                <a:hlinkClick r:id="rId2"/>
              </a:rPr>
              <a:t>https://www.drgraceanderson-courses.com</a:t>
            </a:r>
            <a:r>
              <a:rPr lang="en-GB" b="1" dirty="0"/>
              <a:t>.</a:t>
            </a:r>
          </a:p>
          <a:p>
            <a:r>
              <a:rPr lang="en-GB" b="1" dirty="0"/>
              <a:t>All Rights Reserved.</a:t>
            </a:r>
          </a:p>
        </p:txBody>
      </p:sp>
      <p:pic>
        <p:nvPicPr>
          <p:cNvPr id="20" name="Picture 19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64358603-8F8D-4715-AE8B-FF0637C3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7"/>
            <a:ext cx="3909060" cy="56490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7A6E4-26DF-49FD-858D-42C285FE3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8" y="5591130"/>
            <a:ext cx="1654657" cy="1073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3FAE6-99C7-4CD8-A1F5-4A4B4F80FEAF}"/>
              </a:ext>
            </a:extLst>
          </p:cNvPr>
          <p:cNvSpPr/>
          <p:nvPr/>
        </p:nvSpPr>
        <p:spPr>
          <a:xfrm>
            <a:off x="4143375" y="1015237"/>
            <a:ext cx="759620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3348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477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Office Theme</vt:lpstr>
      <vt:lpstr>        </vt:lpstr>
      <vt:lpstr>Congratulations! You’ve made it through Module 1.   Your progress demonstrates your commitment to yourself and to your relationship.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LEGENDARY LOVE: HOW TO KEEP THE FIRE OF LOVE BURNING FOR LIFE  – Dr Grace Anderson. www.drgraceanderson-courses.com</dc:title>
  <dc:creator>Grace Anderson</dc:creator>
  <cp:lastModifiedBy>Grace Anderson</cp:lastModifiedBy>
  <cp:revision>105</cp:revision>
  <dcterms:created xsi:type="dcterms:W3CDTF">2020-01-09T15:20:48Z</dcterms:created>
  <dcterms:modified xsi:type="dcterms:W3CDTF">2020-01-14T22:34:50Z</dcterms:modified>
</cp:coreProperties>
</file>